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8" r:id="rId14"/>
    <p:sldId id="269" r:id="rId15"/>
    <p:sldId id="270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5" autoAdjust="0"/>
    <p:restoredTop sz="94660"/>
  </p:normalViewPr>
  <p:slideViewPr>
    <p:cSldViewPr>
      <p:cViewPr varScale="1">
        <p:scale>
          <a:sx n="64" d="100"/>
          <a:sy n="64" d="100"/>
        </p:scale>
        <p:origin x="132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02F6249-7DBF-42DF-90B0-2BFD99054B1C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182A225-FD54-482E-997C-16455CBA33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060848"/>
            <a:ext cx="7651184" cy="1702160"/>
          </a:xfrm>
        </p:spPr>
        <p:txBody>
          <a:bodyPr>
            <a:noAutofit/>
          </a:bodyPr>
          <a:lstStyle/>
          <a:p>
            <a:r>
              <a:rPr lang="kk-KZ" sz="8000" dirty="0">
                <a:latin typeface="Times New Roman" pitchFamily="18" charset="0"/>
                <a:cs typeface="Times New Roman" pitchFamily="18" charset="0"/>
              </a:rPr>
              <a:t>Скарндық кенорындар</a:t>
            </a:r>
            <a:br>
              <a:rPr lang="kk-KZ" sz="4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Орындаған:Осколкова М.В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Тексерген: Айтбаева С.С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821151"/>
            <a:ext cx="572412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Скарн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метасоматоздық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жолмен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карбонат,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силикат тау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жынысытар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интрузивтердің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жапсарлық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белдемінде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жаралган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карбонат-силикат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құрамды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жынысы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                                                                    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саны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өнеркәсіптік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талаптарға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келетін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минералдың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шикізат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өзімен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аттас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скарндық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жапсарлық-метасоматоздық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қазба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8064" y="3506769"/>
            <a:ext cx="3384376" cy="32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6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Интрузивтердің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өзгеріске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ұшыраған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аумағындағы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бөліктеріндегілер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эндоскарндар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сыйыстырушы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жынысытарда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орналасқандар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экзоскарндар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132856"/>
            <a:ext cx="5267325" cy="21602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7880" y="4293096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Идеализированная схема размещения магнетитовых месторождений в </a:t>
            </a:r>
            <a:r>
              <a:rPr lang="ru-RU" sz="1600" dirty="0" err="1"/>
              <a:t>вулкано</a:t>
            </a:r>
            <a:r>
              <a:rPr lang="ru-RU" sz="1600" dirty="0"/>
              <a:t>-плутонической структуре.</a:t>
            </a:r>
          </a:p>
          <a:p>
            <a:r>
              <a:rPr lang="ru-RU" sz="1600" dirty="0"/>
              <a:t>1 – терригенно-карбонатные отложения; 2 – известняки; 3-5 – породы вулканической серии: 3 – </a:t>
            </a:r>
            <a:r>
              <a:rPr lang="ru-RU" sz="1600" dirty="0" err="1"/>
              <a:t>эффузивы</a:t>
            </a:r>
            <a:r>
              <a:rPr lang="ru-RU" sz="1600" dirty="0"/>
              <a:t> и их туфы, преимущественно базальтового состава, 4 – то же </a:t>
            </a:r>
            <a:r>
              <a:rPr lang="ru-RU" sz="1600" dirty="0" err="1"/>
              <a:t>андезито</a:t>
            </a:r>
            <a:r>
              <a:rPr lang="ru-RU" sz="1600" dirty="0"/>
              <a:t>-базальтового состава, 5 – то же андезитового состава; 6-7 – интрузивный комплекс, </a:t>
            </a:r>
            <a:r>
              <a:rPr lang="ru-RU" sz="1600" dirty="0" err="1"/>
              <a:t>комагматичный</a:t>
            </a:r>
            <a:r>
              <a:rPr lang="ru-RU" sz="1600" dirty="0"/>
              <a:t> вулканитам: 6 – габбро, габбро-диориты, 7 – диориты, кварцсодержащие диориты, диорит-порфириты; 8 – пироксен-гранатовые скарны; 9 – магнетитовые месторождения и их подтипы (цифры в кружочках): 1 – магнетитовые позднемагматические, 2 – собственно </a:t>
            </a:r>
            <a:r>
              <a:rPr lang="ru-RU" sz="1600" dirty="0" err="1"/>
              <a:t>скарновые</a:t>
            </a:r>
            <a:r>
              <a:rPr lang="ru-RU" sz="1600" dirty="0"/>
              <a:t>, 3 – скаполитовые, 4 – гидросиликатные; 10 – разрывные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309304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0640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Скарнжаралу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метасоматоздық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үдеріс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жүқарган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делдиген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бөлікшелерден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түратын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метасоматоздық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денелерге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ирелең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шекалары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денелерінің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Морфологиясы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жатындардың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типтері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қабатты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линза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шток,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құбыр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ұя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тарамдалган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денелер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Скарнның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ұя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денелері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көлденеңінде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метрден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асады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ңүбыр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желілі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денелер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1-1,5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километрге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созылуы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тәрізділердің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қалыңдығы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100-150 м,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2-2,5 км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7894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608512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Скарндар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интрузияларды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сыйыстырушы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жынысытардың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әкті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магнезийлі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силикат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скарндар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түрлерге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Скарндардың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түрлеріне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қазба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заттық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құрамымен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өздеріне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қазбаларымен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морфологиясы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жатыс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ажыратылады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806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kk-KZ" dirty="0"/>
              <a:t>Әкті скарндардың басты минералдары: </a:t>
            </a:r>
            <a:r>
              <a:rPr lang="kk-KZ" dirty="0">
                <a:solidFill>
                  <a:srgbClr val="FF0000"/>
                </a:solidFill>
              </a:rPr>
              <a:t>Анартас</a:t>
            </a:r>
            <a:r>
              <a:rPr lang="en-US" dirty="0">
                <a:solidFill>
                  <a:srgbClr val="FF0000"/>
                </a:solidFill>
              </a:rPr>
              <a:t>(R2+3R3+2{SiO4}3)</a:t>
            </a:r>
            <a:r>
              <a:rPr lang="kk-KZ" dirty="0">
                <a:solidFill>
                  <a:srgbClr val="FF0000"/>
                </a:solidFill>
              </a:rPr>
              <a:t> пен Пироксен</a:t>
            </a:r>
            <a:r>
              <a:rPr lang="en-US" dirty="0">
                <a:solidFill>
                  <a:srgbClr val="FF0000"/>
                </a:solidFill>
              </a:rPr>
              <a:t> (R22+{Si2O6})</a:t>
            </a:r>
            <a:r>
              <a:rPr lang="kk-KZ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5"/>
            <a:ext cx="4032448" cy="44644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844824"/>
            <a:ext cx="446449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5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1867"/>
            <a:ext cx="8229600" cy="632950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везувиан,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волластонит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амфиболдар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эпидот, магнетит, кварц,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карбонаттар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иемденуі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хром,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сүрме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сынаптан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металдардың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бейметалл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қазбалардын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өнеркәсіптік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кенорындарын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сыйыстырады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09656"/>
            <a:ext cx="3776286" cy="28699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26" y="6133366"/>
            <a:ext cx="5780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Везувиан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Ca10(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Mg,Fe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)2Al4[OH4(SiO4)5(Si2O7)2]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46" y="2708920"/>
            <a:ext cx="3607172" cy="27866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36096" y="5495576"/>
            <a:ext cx="3025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Волластонит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CaSiO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975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520940" cy="548640"/>
          </a:xfrm>
        </p:spPr>
        <p:txBody>
          <a:bodyPr/>
          <a:lstStyle/>
          <a:p>
            <a:r>
              <a:rPr lang="kk-KZ" dirty="0">
                <a:solidFill>
                  <a:srgbClr val="FF0000"/>
                </a:solidFill>
              </a:rPr>
              <a:t>Магнетит және кобальт кенорындары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0314"/>
          </a:xfrm>
        </p:spPr>
        <p:txBody>
          <a:bodyPr>
            <a:no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Басты кен минералдары </a:t>
            </a:r>
            <a:r>
              <a:rPr lang="kk-KZ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магнетит, гематит, пирит, кобальтин, пирротин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болса, бейкендері-пироксен мен анартас. </a:t>
            </a:r>
          </a:p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Мұндай кен орындар бар жерлер : </a:t>
            </a:r>
            <a:r>
              <a:rPr lang="kk-KZ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Қазақстан                         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Соколов-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Сарыбай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Қашар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kk-KZ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Орал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Высокогорное, Гороблагодать), Закавказье (Дашкесан), Батыс Сібір (Таштагол, Абакан, Шерегеш), ірі кен орындары Болгарияда, Италияда, ҚХР,  Жапония мен АҚШ-та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1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96944" cy="6408712"/>
          </a:xfrm>
        </p:spPr>
      </p:pic>
    </p:spTree>
    <p:extLst>
      <p:ext uri="{BB962C8B-B14F-4D97-AF65-F5344CB8AC3E}">
        <p14:creationId xmlns:p14="http://schemas.microsoft.com/office/powerpoint/2010/main" val="15805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Молибденит-шеелит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936" y="908720"/>
            <a:ext cx="7520940" cy="3579849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Молибденит-шеелит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брекчияланған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белдемдер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гранит,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плагиогранит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кварцты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диорит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массивтерінің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әктас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мәрмәр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тақтатастармен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жапсарын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қүрылымдарда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скарндардың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бас- ты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минералдары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молибденит, шеелит,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молибдошеелит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мыс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сульфиді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пироксендер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анартастар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типке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Кавказда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Тырныауыз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), Орта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Азияда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Лянгар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Чорух-Дайрон),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Мароккода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Азгур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АҚШ-та (Бишоп), ҚХР-да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37457"/>
            <a:ext cx="3456384" cy="2650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4824536" cy="269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091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dirty="0">
                <a:solidFill>
                  <a:srgbClr val="FF0000"/>
                </a:solidFill>
              </a:rPr>
              <a:t>Халькопиритті кенорындар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3"/>
            <a:ext cx="8229600" cy="3960440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Халькопиритті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гранитоид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әктастар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эффузивтердің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жапсар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белдемінде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орналасады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Кен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қүбыр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тэрізді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денелер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бітімі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секпілді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шомбал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минералдарға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халькопирит, пирит, пирротин, магнетит, сфалерит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Қазақстанда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Шатырқүл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Жайсан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Базылшақ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АҚШ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Клифтон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Мэ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рисвейл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Мексикада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Канадада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Швецияда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626799"/>
            <a:ext cx="3706871" cy="20425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9" y="4312843"/>
            <a:ext cx="2668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Халькопирит </a:t>
            </a:r>
            <a:r>
              <a:rPr lang="en-US" sz="2400" b="1" dirty="0">
                <a:solidFill>
                  <a:srgbClr val="FF0000"/>
                </a:solidFill>
              </a:rPr>
              <a:t>CuFeS2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919499"/>
            <a:ext cx="3888432" cy="2140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02650" y="6060405"/>
            <a:ext cx="1979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</a:rPr>
              <a:t>П</a:t>
            </a:r>
            <a:r>
              <a:rPr lang="ru-RU" sz="2800" b="1" dirty="0">
                <a:solidFill>
                  <a:srgbClr val="FF0000"/>
                </a:solidFill>
              </a:rPr>
              <a:t>ирит </a:t>
            </a:r>
            <a:r>
              <a:rPr lang="en-US" sz="2800" b="1" dirty="0">
                <a:solidFill>
                  <a:srgbClr val="FF0000"/>
                </a:solidFill>
              </a:rPr>
              <a:t>FeS2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0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dirty="0">
                <a:solidFill>
                  <a:srgbClr val="FF0000"/>
                </a:solidFill>
              </a:rPr>
              <a:t>Галенит-сфалеритті скарндық кенорындар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24744"/>
            <a:ext cx="7520940" cy="3579849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Галенит-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сфалеритті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скарндық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денелері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өлшемді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галенит, сфалерит, пирит, халькопирит, пирротин,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анартастар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пироксендер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қүрайды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тигіті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жерлер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Гүлшат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Приморье (Верхнее, Дальнегорск, Николаев), Орта Азия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Алтынтапқан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Кен-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Югославия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Трепча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АҚШ (Франклин, Лоуренс), Мексика,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Түркия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Ауғанстан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40163"/>
            <a:ext cx="2951163" cy="29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40163"/>
            <a:ext cx="3798887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226" y="6237312"/>
            <a:ext cx="798513" cy="47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1188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20940" cy="548640"/>
          </a:xfrm>
        </p:spPr>
        <p:txBody>
          <a:bodyPr/>
          <a:lstStyle/>
          <a:p>
            <a:r>
              <a:rPr lang="ru-RU" sz="3200" dirty="0" err="1">
                <a:solidFill>
                  <a:srgbClr val="FF0000"/>
                </a:solidFill>
              </a:rPr>
              <a:t>Людвигит</a:t>
            </a:r>
            <a:r>
              <a:rPr lang="ru-RU" sz="3200" dirty="0">
                <a:solidFill>
                  <a:srgbClr val="FF0000"/>
                </a:solidFill>
              </a:rPr>
              <a:t>-магнетит </a:t>
            </a:r>
            <a:r>
              <a:rPr lang="ru-RU" sz="3200" dirty="0" err="1">
                <a:solidFill>
                  <a:srgbClr val="FF0000"/>
                </a:solidFill>
              </a:rPr>
              <a:t>кенорындары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Людвигит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-магнетит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гранодиорит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гранит,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кварцты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порфир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сиениттердің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доломитит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доломитит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магнезит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жапсарында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жаралады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Линза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жатындар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белдемденген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қүрылысымен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сииатталады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людвигит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магнетит, шпинель, форстерит пен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сульфиттер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қүрайды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Бүл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Сібірде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(Таежное, Железный Кряж),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Болгарияда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Румынияда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АҚШ пен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Перуде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21696"/>
            <a:ext cx="62281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72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Флогопит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24744"/>
            <a:ext cx="7520940" cy="357984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Флогопит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магнезийлік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скарндарда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гранитоид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интрузияларының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мөрмәрлепген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әктас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доломит,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метаморфталған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пироксенді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таужыныстармен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жапсарлас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белдемдерінде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орналасады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денелері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секиілдіктер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үялары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белдемдерден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түрады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желілер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сатылы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желілер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жүйесінен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түрады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жарықшақтылығы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белдемде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орналасып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флогопит, апатит, диопсид,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кальцитпенскаполиттен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түрады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Бүл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Сібірде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(Прибайкалье, Алдан),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Канадада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Шри-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Ланкада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Үндістанда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Мадагаскарда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дамыған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655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Хризотил-асбест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Хризотил-асбест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доломитит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гранитоид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интрузияларының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жапсарлық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ореолда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рында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қалыптасады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Кенорындарда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серпентиниттенген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жолақтарда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қалыңдығы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параллель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желілер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сериялары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байқалады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орналасуын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тектоникалық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бүзылыстар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Кеннің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қүрамына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хризотил-асбест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темірсіз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сернентин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карбонаттар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магнетит, диопсид, оливин,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анартас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Мүндай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кенорындар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Красноярск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өлкесінде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Аспагаш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Бистаг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Қырғызстанда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Укок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АҚШ-та (Аризона),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Канадада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ҚХР-да,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Африкада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51303"/>
            <a:ext cx="2592288" cy="23066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71800" y="4614306"/>
            <a:ext cx="2036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Диопсид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CaMg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(Si2O6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4551303"/>
            <a:ext cx="2677066" cy="21180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07269" y="5586495"/>
            <a:ext cx="22429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Оливин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Mg,Fe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)2[SiO4]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3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Скарндық таужыныстар дегеніміз не?</a:t>
            </a:r>
          </a:p>
          <a:p>
            <a:pPr marL="514350" indent="-514350"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Скарндық таужыныстар қандай жолмен пайда болады?</a:t>
            </a:r>
          </a:p>
          <a:p>
            <a:pPr marL="514350" indent="-514350"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Скарндар интрузиялық таужыныстардың құрамына байланысты кандай түрлерге бөлінеді?</a:t>
            </a:r>
          </a:p>
          <a:p>
            <a:pPr marL="514350" indent="-514350"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Әкті скарндардың басты минералдары қандай?</a:t>
            </a:r>
          </a:p>
          <a:p>
            <a:pPr marL="514350" indent="-514350"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Скарынды тау жыныстардың басты кенорындарын атаңыздар?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C038353-011F-4D2B-AB1A-CDA970E4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64559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24944"/>
            <a:ext cx="7520940" cy="548640"/>
          </a:xfrm>
        </p:spPr>
        <p:txBody>
          <a:bodyPr/>
          <a:lstStyle/>
          <a:p>
            <a:r>
              <a:rPr lang="ru-RU" dirty="0"/>
              <a:t>             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b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2605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262</TotalTime>
  <Words>958</Words>
  <Application>Microsoft Office PowerPoint</Application>
  <PresentationFormat>Экран (4:3)</PresentationFormat>
  <Paragraphs>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Franklin Gothic Book</vt:lpstr>
      <vt:lpstr>Franklin Gothic Medium</vt:lpstr>
      <vt:lpstr>Times New Roman</vt:lpstr>
      <vt:lpstr>Tunga</vt:lpstr>
      <vt:lpstr>Wingdings</vt:lpstr>
      <vt:lpstr>Углы</vt:lpstr>
      <vt:lpstr>Скарндық кенорындар Орындаған:Осколкова М.В Тексерген: Айтбаева С.С</vt:lpstr>
      <vt:lpstr>Презентация PowerPoint</vt:lpstr>
      <vt:lpstr>Презентация PowerPoint</vt:lpstr>
      <vt:lpstr>Презентация PowerPoint</vt:lpstr>
      <vt:lpstr>Презентация PowerPoint</vt:lpstr>
      <vt:lpstr>Әкті скарндардың басты минералдары: Анартас(R2+3R3+2{SiO4}3) пен Пироксен (R22+{Si2O6}).</vt:lpstr>
      <vt:lpstr>Презентация PowerPoint</vt:lpstr>
      <vt:lpstr>Магнетит және кобальт кенорындары</vt:lpstr>
      <vt:lpstr>Презентация PowerPoint</vt:lpstr>
      <vt:lpstr>Молибденит-шеелит типті кенорындар</vt:lpstr>
      <vt:lpstr>Халькопиритті кенорындар</vt:lpstr>
      <vt:lpstr>Галенит-сфалеритті скарндық кенорындар</vt:lpstr>
      <vt:lpstr>Людвигит-магнетит кенорындары </vt:lpstr>
      <vt:lpstr>Флогопит кенорындары</vt:lpstr>
      <vt:lpstr>Хризотил-асбест кенорындары </vt:lpstr>
      <vt:lpstr>Презентация PowerPoint</vt:lpstr>
      <vt:lpstr>              Назарларыңызға рахмет!!!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Скарндық кен орындар</dc:title>
  <dc:creator>Пользователь Windows</dc:creator>
  <cp:lastModifiedBy>Салтанат</cp:lastModifiedBy>
  <cp:revision>37</cp:revision>
  <dcterms:created xsi:type="dcterms:W3CDTF">2019-10-14T16:10:44Z</dcterms:created>
  <dcterms:modified xsi:type="dcterms:W3CDTF">2020-08-30T04:05:45Z</dcterms:modified>
</cp:coreProperties>
</file>